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12617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8" y="-41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64940"/>
            <a:ext cx="10363200" cy="439274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627083"/>
            <a:ext cx="9144000" cy="3046295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79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91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145604"/>
            <a:ext cx="10515600" cy="524850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443765"/>
            <a:ext cx="10515600" cy="276006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96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358812"/>
            <a:ext cx="5181600" cy="80056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3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1765"/>
            <a:ext cx="10515600" cy="24387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093028"/>
            <a:ext cx="5157787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608874"/>
            <a:ext cx="5157787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093028"/>
            <a:ext cx="5183188" cy="151584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608874"/>
            <a:ext cx="5183188" cy="6778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77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36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60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16682"/>
            <a:ext cx="6172200" cy="8966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70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1163"/>
            <a:ext cx="3932237" cy="2944072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816682"/>
            <a:ext cx="6172200" cy="89665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85235"/>
            <a:ext cx="3932237" cy="7012616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60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446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71762"/>
            <a:ext cx="2628900" cy="1069270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71762"/>
            <a:ext cx="7734300" cy="1069270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48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71765"/>
            <a:ext cx="10515600" cy="2438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358812"/>
            <a:ext cx="10515600" cy="8005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DEFD-999E-4330-96DB-CF26A325F452}" type="datetimeFigureOut">
              <a:rPr kumimoji="1" lang="ja-JP" altLang="en-US" smtClean="0"/>
              <a:t>2020/2/17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694510"/>
            <a:ext cx="41148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694510"/>
            <a:ext cx="2743200" cy="671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5C05F-26FC-4D5C-9DF1-B58214BC81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88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F5730D-B584-4CF0-9CD0-1643A6BB8F07}"/>
              </a:ext>
            </a:extLst>
          </p:cNvPr>
          <p:cNvSpPr txBox="1"/>
          <p:nvPr/>
        </p:nvSpPr>
        <p:spPr>
          <a:xfrm>
            <a:off x="963386" y="908050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Superinfection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D6000BF-12D9-4F53-9ED4-4DD0ACF5F42E}"/>
              </a:ext>
            </a:extLst>
          </p:cNvPr>
          <p:cNvSpPr txBox="1"/>
          <p:nvPr/>
        </p:nvSpPr>
        <p:spPr>
          <a:xfrm>
            <a:off x="963385" y="3539411"/>
            <a:ext cx="236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GI bleeding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B1AB5FD-27F3-40BB-80ED-3DBEDE440D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40269" y="1277382"/>
            <a:ext cx="9623782" cy="199062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DADBE1F-98FC-4CC0-B456-48CA0FA4A74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40268" y="3908742"/>
            <a:ext cx="9623782" cy="186932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611A11-8464-4EE0-93DE-F29D6895DE35}"/>
              </a:ext>
            </a:extLst>
          </p:cNvPr>
          <p:cNvSpPr txBox="1"/>
          <p:nvPr/>
        </p:nvSpPr>
        <p:spPr>
          <a:xfrm>
            <a:off x="1115786" y="6049475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Hyperglycemia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2C9E8E-6DDD-4772-BD9A-4C22E62B538B}"/>
              </a:ext>
            </a:extLst>
          </p:cNvPr>
          <p:cNvSpPr txBox="1"/>
          <p:nvPr/>
        </p:nvSpPr>
        <p:spPr>
          <a:xfrm>
            <a:off x="1115785" y="8680836"/>
            <a:ext cx="236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Psychiatric disorders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3B10AF8-4702-4DD3-A15C-B1F26FD5020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40268" y="6690215"/>
            <a:ext cx="9779384" cy="171921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0F777B5-4ACC-4E9A-8B50-80A2DEEADD4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440268" y="9321575"/>
            <a:ext cx="9779384" cy="171921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A979175-5264-4B7D-A7DB-4CE30362F865}"/>
              </a:ext>
            </a:extLst>
          </p:cNvPr>
          <p:cNvSpPr txBox="1"/>
          <p:nvPr/>
        </p:nvSpPr>
        <p:spPr>
          <a:xfrm>
            <a:off x="1509127" y="11477697"/>
            <a:ext cx="964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Hydrocortisone with Fludrocortisone for Adult Patients with Septic Shock: A Systematic Review and Meta-Analysis </a:t>
            </a:r>
          </a:p>
          <a:p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Critical Care 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Ryo Yamamoto, MD, PhD; Isao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Nahara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MPH;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Mitsunobu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Toyosaki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Tatsuma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Fukuda,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Yoshiki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Masuda, MD, PhD;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Seitaro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Fujishima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, MD, PhD, Center for General Medicine Education, Keio University School of Medicine, E-mail: fujishim@keio.jp</a:t>
            </a:r>
          </a:p>
        </p:txBody>
      </p:sp>
    </p:spTree>
    <p:extLst>
      <p:ext uri="{BB962C8B-B14F-4D97-AF65-F5344CB8AC3E}">
        <p14:creationId xmlns:p14="http://schemas.microsoft.com/office/powerpoint/2010/main" val="102765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95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yamamoto</dc:creator>
  <cp:lastModifiedBy>ryo yamamoto</cp:lastModifiedBy>
  <cp:revision>8</cp:revision>
  <dcterms:created xsi:type="dcterms:W3CDTF">2019-09-10T06:39:41Z</dcterms:created>
  <dcterms:modified xsi:type="dcterms:W3CDTF">2020-02-17T00:47:33Z</dcterms:modified>
</cp:coreProperties>
</file>